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474"/>
  </p:normalViewPr>
  <p:slideViewPr>
    <p:cSldViewPr snapToGrid="0" snapToObjects="1">
      <p:cViewPr varScale="1">
        <p:scale>
          <a:sx n="139" d="100"/>
          <a:sy n="139" d="100"/>
        </p:scale>
        <p:origin x="17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CCCCC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639150" y="115125"/>
            <a:ext cx="6106500" cy="43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Parker </a:t>
            </a:r>
            <a:r>
              <a:rPr lang="en" b="1" dirty="0" err="1">
                <a:latin typeface="Times New Roman"/>
                <a:ea typeface="Times New Roman"/>
                <a:cs typeface="Times New Roman"/>
                <a:sym typeface="Times New Roman"/>
              </a:rPr>
              <a:t>Dresdow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General P.D. Patton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Those Who Do Not Study History Are  Doomed to Reread Milton - </a:t>
            </a: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Lying Chained to the Burning Lake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I’m down for some (VROOM) Ducati!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 amt="50000"/>
          </a:blip>
          <a:srcRect/>
          <a:stretch/>
        </p:blipFill>
        <p:spPr>
          <a:xfrm>
            <a:off x="736064" y="0"/>
            <a:ext cx="767187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649525" y="187775"/>
            <a:ext cx="6106500" cy="443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Devyn Duke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Nietzsche is my </a:t>
            </a:r>
            <a:r>
              <a:rPr lang="en" b="1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Tietzsche</a:t>
            </a:r>
            <a:r>
              <a:rPr lang="en" sz="1400" b="1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400" b="1" i="1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Nature speaks! E = mc</a:t>
            </a:r>
            <a:r>
              <a:rPr lang="en" b="1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Kall</a:t>
            </a: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me </a:t>
            </a:r>
            <a:r>
              <a:rPr lang="en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Kolya</a:t>
            </a: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UN Representative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Taking Flight with Song of Solomon’s Circe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 amt="51000"/>
          </a:blip>
          <a:srcRect/>
          <a:stretch/>
        </p:blipFill>
        <p:spPr>
          <a:xfrm>
            <a:off x="736075" y="1"/>
            <a:ext cx="767184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649525" y="239875"/>
            <a:ext cx="6106500" cy="438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Daniel Hu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Electio</a:t>
            </a: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 Naturalis Da mihi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Am Chemist - Hear Me Roar</a:t>
            </a:r>
            <a:r>
              <a:rPr lang="en" sz="1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Never Lacerated, Always Thinking</a:t>
            </a:r>
            <a:r>
              <a:rPr lang="en" sz="1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Joie de Vivre:  More Books to Read!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 amt="48000"/>
          </a:blip>
          <a:srcRect/>
          <a:stretch/>
        </p:blipFill>
        <p:spPr>
          <a:xfrm>
            <a:off x="736064" y="0"/>
            <a:ext cx="767187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1649525" y="239875"/>
            <a:ext cx="6106500" cy="438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David Kellogg - King of Battle Creek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lingua </a:t>
            </a:r>
            <a:r>
              <a:rPr lang="en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concipiat</a:t>
            </a: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flammam</a:t>
            </a: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Three Person Baby sitting on a Corn Flake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I can blow through this in 10 minutes with my Cocoa Krispies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On top of old Gauss, I met my own thesis - Frosted Flakes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I became illiterate - Now I read Wheaties Boxes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6"/>
          <p:cNvPicPr preferRelativeResize="0"/>
          <p:nvPr/>
        </p:nvPicPr>
        <p:blipFill rotWithShape="1">
          <a:blip r:embed="rId3">
            <a:alphaModFix amt="48000"/>
          </a:blip>
          <a:srcRect/>
          <a:stretch/>
        </p:blipFill>
        <p:spPr>
          <a:xfrm>
            <a:off x="736075" y="0"/>
            <a:ext cx="767184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1649525" y="182725"/>
            <a:ext cx="6106500" cy="43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Elizabeth </a:t>
            </a:r>
            <a:r>
              <a:rPr lang="en" b="1" i="1">
                <a:latin typeface="Times New Roman"/>
                <a:ea typeface="Times New Roman"/>
                <a:cs typeface="Times New Roman"/>
                <a:sym typeface="Times New Roman"/>
              </a:rPr>
              <a:t>Vergilius</a:t>
            </a: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 Park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Amo, Amas, Amat Libri Maximus</a:t>
            </a:r>
            <a:endParaRPr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endParaRPr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One Sister with 8 Brothers K. - It’s a Fair Fight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Kinda Katya &amp; Gentle Grushka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Bring on S. Freud, E.M. Forster, C &amp; P, but NOT KANT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_____________________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9" name="Google Shape;79;p17"/>
          <p:cNvPicPr preferRelativeResize="0"/>
          <p:nvPr/>
        </p:nvPicPr>
        <p:blipFill rotWithShape="1">
          <a:blip r:embed="rId3">
            <a:alphaModFix amt="50000"/>
          </a:blip>
          <a:srcRect/>
          <a:stretch/>
        </p:blipFill>
        <p:spPr>
          <a:xfrm>
            <a:off x="736075" y="1"/>
            <a:ext cx="767184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1649525" y="239875"/>
            <a:ext cx="6106500" cy="438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Brock Petty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Arizoniensis</a:t>
            </a: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 Cardinalis Bowerbird 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Take me back to Heidelberg 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 err="1">
                <a:latin typeface="Times New Roman"/>
                <a:ea typeface="Times New Roman"/>
                <a:cs typeface="Times New Roman"/>
                <a:sym typeface="Times New Roman"/>
              </a:rPr>
              <a:t>zu</a:t>
            </a: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b="1" dirty="0" err="1">
                <a:latin typeface="Times New Roman"/>
                <a:ea typeface="Times New Roman"/>
                <a:cs typeface="Times New Roman"/>
                <a:sym typeface="Times New Roman"/>
              </a:rPr>
              <a:t>dem</a:t>
            </a: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 Schloss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BK Devotee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Academic Athlete</a:t>
            </a: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8"/>
          <p:cNvPicPr preferRelativeResize="0"/>
          <p:nvPr/>
        </p:nvPicPr>
        <p:blipFill rotWithShape="1">
          <a:blip r:embed="rId3">
            <a:alphaModFix amt="51000"/>
          </a:blip>
          <a:srcRect/>
          <a:stretch/>
        </p:blipFill>
        <p:spPr>
          <a:xfrm>
            <a:off x="736075" y="0"/>
            <a:ext cx="7671849" cy="518468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 txBox="1"/>
          <p:nvPr/>
        </p:nvSpPr>
        <p:spPr>
          <a:xfrm>
            <a:off x="2115725" y="604500"/>
            <a:ext cx="3054300" cy="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/>
        </p:nvSpPr>
        <p:spPr>
          <a:xfrm>
            <a:off x="1649525" y="239875"/>
            <a:ext cx="6106500" cy="438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Nicholas Rosenberg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 ergo </a:t>
            </a:r>
            <a:r>
              <a:rPr lang="en" b="1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Libri</a:t>
            </a:r>
            <a:r>
              <a:rPr lang="en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" b="1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Parva</a:t>
            </a:r>
            <a:r>
              <a:rPr lang="en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b="1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igitur</a:t>
            </a:r>
            <a:r>
              <a:rPr lang="en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Tempus</a:t>
            </a:r>
            <a:endParaRPr b="1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1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Vision 360</a:t>
            </a:r>
            <a:r>
              <a:rPr lang="en" b="1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 err="1">
                <a:latin typeface="Times New Roman"/>
                <a:ea typeface="Times New Roman"/>
                <a:cs typeface="Times New Roman"/>
                <a:sym typeface="Times New Roman"/>
              </a:rPr>
              <a:t>Zosima</a:t>
            </a: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 in Training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 err="1">
                <a:latin typeface="Times New Roman"/>
                <a:ea typeface="Times New Roman"/>
                <a:cs typeface="Times New Roman"/>
                <a:sym typeface="Times New Roman"/>
              </a:rPr>
              <a:t>Szymborska</a:t>
            </a:r>
            <a:r>
              <a:rPr lang="en" sz="1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Fan - Poet Lau</a:t>
            </a: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reate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9"/>
          <p:cNvPicPr preferRelativeResize="0"/>
          <p:nvPr/>
        </p:nvPicPr>
        <p:blipFill rotWithShape="1">
          <a:blip r:embed="rId3">
            <a:alphaModFix amt="51000"/>
          </a:blip>
          <a:srcRect/>
          <a:stretch/>
        </p:blipFill>
        <p:spPr>
          <a:xfrm>
            <a:off x="736064" y="0"/>
            <a:ext cx="767187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/>
        </p:nvSpPr>
        <p:spPr>
          <a:xfrm>
            <a:off x="1649525" y="239875"/>
            <a:ext cx="6106500" cy="438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Derek </a:t>
            </a:r>
            <a:r>
              <a:rPr lang="en" b="1" dirty="0" err="1">
                <a:latin typeface="Times New Roman"/>
                <a:ea typeface="Times New Roman"/>
                <a:cs typeface="Times New Roman"/>
                <a:sym typeface="Times New Roman"/>
              </a:rPr>
              <a:t>Santolo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Zebrahead</a:t>
            </a:r>
            <a:r>
              <a:rPr lang="en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Rockstar</a:t>
            </a:r>
            <a:endParaRPr dirty="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Kant Forever!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Living in the Spiritual World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Teleological Suspension of New Jersey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8" name="Google Shape;98;p20"/>
          <p:cNvPicPr preferRelativeResize="0"/>
          <p:nvPr/>
        </p:nvPicPr>
        <p:blipFill rotWithShape="1">
          <a:blip r:embed="rId3">
            <a:alphaModFix amt="51000"/>
          </a:blip>
          <a:srcRect/>
          <a:stretch/>
        </p:blipFill>
        <p:spPr>
          <a:xfrm>
            <a:off x="736075" y="-31474"/>
            <a:ext cx="7671849" cy="5174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/>
        </p:nvSpPr>
        <p:spPr>
          <a:xfrm>
            <a:off x="1649525" y="239875"/>
            <a:ext cx="6106500" cy="438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Certificate of Completion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to Certify that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Blake </a:t>
            </a:r>
            <a:r>
              <a:rPr lang="en" b="1" dirty="0" err="1">
                <a:latin typeface="Times New Roman"/>
                <a:ea typeface="Times New Roman"/>
                <a:cs typeface="Times New Roman"/>
                <a:sym typeface="Times New Roman"/>
              </a:rPr>
              <a:t>Tinney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</a:pPr>
            <a:r>
              <a:rPr lang="en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Omnes</a:t>
            </a: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enim</a:t>
            </a:r>
            <a:r>
              <a:rPr lang="en" b="1" i="1" dirty="0">
                <a:latin typeface="Times New Roman"/>
                <a:ea typeface="Times New Roman"/>
                <a:cs typeface="Times New Roman"/>
                <a:sym typeface="Times New Roman"/>
              </a:rPr>
              <a:t> Codex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While {Recursive Reader};</a:t>
            </a: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Counting_days_until_Graduation</a:t>
            </a: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--; </a:t>
            </a:r>
            <a:endParaRPr sz="115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50800" marR="508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printf</a:t>
            </a: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" b="1" dirty="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"Hello, World!"</a:t>
            </a:r>
            <a:r>
              <a:rPr lang="en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);</a:t>
            </a:r>
            <a:r>
              <a:rPr lang="en" sz="1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0800" marR="5080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latin typeface="Times New Roman"/>
                <a:ea typeface="Times New Roman"/>
                <a:cs typeface="Times New Roman"/>
                <a:sym typeface="Times New Roman"/>
              </a:rPr>
              <a:t>Inbox has measure 0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successfully completed all requirements of the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 Books Colloquium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Pepperdine University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2019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 Thompson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4" name="Google Shape;104;p21"/>
          <p:cNvPicPr preferRelativeResize="0"/>
          <p:nvPr/>
        </p:nvPicPr>
        <p:blipFill rotWithShape="1">
          <a:blip r:embed="rId3">
            <a:alphaModFix amt="49000"/>
          </a:blip>
          <a:srcRect/>
          <a:stretch/>
        </p:blipFill>
        <p:spPr>
          <a:xfrm>
            <a:off x="736075" y="0"/>
            <a:ext cx="7671849" cy="538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512</Words>
  <Application>Microsoft Macintosh PowerPoint</Application>
  <PresentationFormat>On-screen Show (16:9)</PresentationFormat>
  <Paragraphs>173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Consolas</vt:lpstr>
      <vt:lpstr>Times New Roman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7</cp:revision>
  <dcterms:modified xsi:type="dcterms:W3CDTF">2019-04-11T22:21:36Z</dcterms:modified>
</cp:coreProperties>
</file>